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66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4467"/>
  </p:normalViewPr>
  <p:slideViewPr>
    <p:cSldViewPr snapToGrid="0" snapToObjects="1">
      <p:cViewPr varScale="1">
        <p:scale>
          <a:sx n="77" d="100"/>
          <a:sy n="77" d="100"/>
        </p:scale>
        <p:origin x="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4AB2B-2A85-2345-AEED-3075062D8196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2D1C7-7A41-3546-AB8D-88C7DE605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7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54C1-BEBE-5E44-86DA-C65D5873E157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4D1E-F1E6-1046-BB37-457AB3D2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66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54C1-BEBE-5E44-86DA-C65D5873E157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4D1E-F1E6-1046-BB37-457AB3D2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0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54C1-BEBE-5E44-86DA-C65D5873E157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4D1E-F1E6-1046-BB37-457AB3D2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3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54C1-BEBE-5E44-86DA-C65D5873E157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4D1E-F1E6-1046-BB37-457AB3D2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8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54C1-BEBE-5E44-86DA-C65D5873E157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4D1E-F1E6-1046-BB37-457AB3D2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07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54C1-BEBE-5E44-86DA-C65D5873E157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4D1E-F1E6-1046-BB37-457AB3D2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7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54C1-BEBE-5E44-86DA-C65D5873E157}" type="datetimeFigureOut">
              <a:rPr lang="en-US" smtClean="0"/>
              <a:t>5/1/20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4D1E-F1E6-1046-BB37-457AB3D2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41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54C1-BEBE-5E44-86DA-C65D5873E157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4D1E-F1E6-1046-BB37-457AB3D2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54C1-BEBE-5E44-86DA-C65D5873E157}" type="datetimeFigureOut">
              <a:rPr lang="en-US" smtClean="0"/>
              <a:t>5/1/20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4D1E-F1E6-1046-BB37-457AB3D2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54C1-BEBE-5E44-86DA-C65D5873E157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4D1E-F1E6-1046-BB37-457AB3D2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47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54C1-BEBE-5E44-86DA-C65D5873E157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4D1E-F1E6-1046-BB37-457AB3D2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3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954C1-BEBE-5E44-86DA-C65D5873E157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4D1E-F1E6-1046-BB37-457AB3D2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8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04282020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34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FCT of flows with different sizes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90901" y="6471248"/>
            <a:ext cx="3671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Packet classification based on fid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21230" y="3685569"/>
            <a:ext cx="461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Packet classification based on 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dst</a:t>
            </a:r>
            <a:r>
              <a:rPr lang="en-US" dirty="0" smtClean="0"/>
              <a:t> address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5" y="1222635"/>
            <a:ext cx="11666529" cy="2462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5" y="3870235"/>
            <a:ext cx="11666529" cy="246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81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710" y="2445875"/>
            <a:ext cx="9050828" cy="39301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313"/>
          </a:xfrm>
        </p:spPr>
        <p:txBody>
          <a:bodyPr/>
          <a:lstStyle/>
          <a:p>
            <a:r>
              <a:rPr lang="en-US" dirty="0" smtClean="0"/>
              <a:t>Random pair, all links 100Gbps * 1us, apply scheduler on every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21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FCT over all flows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99" y="1486535"/>
            <a:ext cx="11247513" cy="219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99" y="4172267"/>
            <a:ext cx="11247513" cy="21990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5302132" y="3685568"/>
            <a:ext cx="179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pods, 16 hosts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02132" y="6488668"/>
            <a:ext cx="19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 pods</a:t>
            </a:r>
            <a:r>
              <a:rPr lang="en-US" smtClean="0"/>
              <a:t>, 128 hosts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5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FCT of flows with different sizes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02132" y="6488668"/>
            <a:ext cx="19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 pods</a:t>
            </a:r>
            <a:r>
              <a:rPr lang="en-US" smtClean="0"/>
              <a:t>, 128 hosts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02132" y="3685568"/>
            <a:ext cx="179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pods, 16 hosts</a:t>
            </a:r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35" y="1454322"/>
            <a:ext cx="10748565" cy="2231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35" y="4054900"/>
            <a:ext cx="10921880" cy="22672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114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AFQ shows the FCT of short flows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17" y="1425993"/>
            <a:ext cx="10418035" cy="2948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34546"/>
            <a:ext cx="5152789" cy="20020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011" y="4374698"/>
            <a:ext cx="2783617" cy="23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85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4557"/>
          </a:xfrm>
        </p:spPr>
        <p:txBody>
          <a:bodyPr>
            <a:normAutofit/>
          </a:bodyPr>
          <a:lstStyle/>
          <a:p>
            <a:r>
              <a:rPr lang="en-US" dirty="0" err="1" smtClean="0"/>
              <a:t>Pkt</a:t>
            </a:r>
            <a:r>
              <a:rPr lang="en-US" dirty="0" smtClean="0"/>
              <a:t> classification based on addresses: Advantage in mean FCT</a:t>
            </a:r>
          </a:p>
          <a:p>
            <a:r>
              <a:rPr lang="en-US" dirty="0" err="1" smtClean="0"/>
              <a:t>Pkt</a:t>
            </a:r>
            <a:r>
              <a:rPr lang="en-US" dirty="0" smtClean="0"/>
              <a:t> classification based on flow id: Advantage in short flow FCT</a:t>
            </a:r>
          </a:p>
          <a:p>
            <a:r>
              <a:rPr lang="en-US" dirty="0" smtClean="0"/>
              <a:t>FCT advantages varies based on bandwidth and delay (BDP)</a:t>
            </a:r>
          </a:p>
          <a:p>
            <a:r>
              <a:rPr lang="en-US" dirty="0" smtClean="0"/>
              <a:t>FCT advantages of random pair varies based on host number</a:t>
            </a:r>
          </a:p>
          <a:p>
            <a:endParaRPr lang="en-US" dirty="0"/>
          </a:p>
          <a:p>
            <a:r>
              <a:rPr lang="en-US" dirty="0" smtClean="0"/>
              <a:t>To Do:</a:t>
            </a:r>
          </a:p>
          <a:p>
            <a:r>
              <a:rPr lang="en-US" dirty="0" smtClean="0"/>
              <a:t>Try different BDP</a:t>
            </a:r>
          </a:p>
          <a:p>
            <a:pPr lvl="1"/>
            <a:r>
              <a:rPr lang="en-US" dirty="0" smtClean="0"/>
              <a:t>Look into queue size and end-to-end delay </a:t>
            </a:r>
          </a:p>
          <a:p>
            <a:r>
              <a:rPr lang="en-US" dirty="0" smtClean="0"/>
              <a:t>Try different host number of random pair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80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99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34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504"/>
            <a:ext cx="12192000" cy="2384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6254"/>
            <a:ext cx="12192000" cy="257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23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313"/>
          </a:xfrm>
        </p:spPr>
        <p:txBody>
          <a:bodyPr/>
          <a:lstStyle/>
          <a:p>
            <a:r>
              <a:rPr lang="en-US" dirty="0" err="1" smtClean="0"/>
              <a:t>Incast</a:t>
            </a:r>
            <a:r>
              <a:rPr lang="en-US" dirty="0" smtClean="0"/>
              <a:t>, single node, 4 connections, 2 hosts per edge switch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669" y="2618626"/>
            <a:ext cx="8537864" cy="29219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5025" y="4804757"/>
            <a:ext cx="136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40Gbps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5024" y="4148578"/>
            <a:ext cx="136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100Gbps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62897" y="5663640"/>
            <a:ext cx="16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1us*12=12us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800013" y="4517910"/>
            <a:ext cx="308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Scheduler applied here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37273" y="4873047"/>
            <a:ext cx="308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Classify based on fid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011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FCT over all flows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7085"/>
            <a:ext cx="11862838" cy="2319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0901" y="6471248"/>
            <a:ext cx="3671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Packet classification based on fid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4563"/>
            <a:ext cx="11862838" cy="2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321230" y="3685569"/>
            <a:ext cx="461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Packet classification based on 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dst</a:t>
            </a:r>
            <a:r>
              <a:rPr lang="en-US" dirty="0" smtClean="0"/>
              <a:t>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951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FCT of flows with different sizes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90901" y="6471248"/>
            <a:ext cx="3671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Packet classification based on fid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21230" y="3685569"/>
            <a:ext cx="461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Packet classification based on 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dst</a:t>
            </a:r>
            <a:r>
              <a:rPr lang="en-US" dirty="0" smtClean="0"/>
              <a:t> address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45" y="1319877"/>
            <a:ext cx="11205909" cy="2365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4054901"/>
            <a:ext cx="11353800" cy="239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2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07" y="2561461"/>
            <a:ext cx="8804852" cy="3174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313"/>
          </a:xfrm>
        </p:spPr>
        <p:txBody>
          <a:bodyPr/>
          <a:lstStyle/>
          <a:p>
            <a:r>
              <a:rPr lang="en-US" dirty="0" err="1" smtClean="0"/>
              <a:t>Incast</a:t>
            </a:r>
            <a:r>
              <a:rPr lang="en-US" dirty="0" smtClean="0"/>
              <a:t>, single node, 8 connections, 4 hosts per edge switch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5025" y="4804757"/>
            <a:ext cx="136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40Gbps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5024" y="4148578"/>
            <a:ext cx="136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100Gbps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62897" y="5663640"/>
            <a:ext cx="16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1us*12=12us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800013" y="4517910"/>
            <a:ext cx="308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Scheduler applied here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37273" y="4873047"/>
            <a:ext cx="308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Classify based on fid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97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FCT over all flows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90901" y="6471248"/>
            <a:ext cx="3671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Packet classification based on fid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21230" y="3685569"/>
            <a:ext cx="461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Packet classification based on 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dst</a:t>
            </a:r>
            <a:r>
              <a:rPr lang="en-US" dirty="0" smtClean="0"/>
              <a:t> address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85" y="1597516"/>
            <a:ext cx="11156430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85" y="4059095"/>
            <a:ext cx="11156430" cy="21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9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FCT of flows with different sizes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90901" y="6471248"/>
            <a:ext cx="3671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Packet classification based on fid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21230" y="3685569"/>
            <a:ext cx="461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Packet classification based on 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dst</a:t>
            </a:r>
            <a:r>
              <a:rPr lang="en-US" dirty="0" smtClean="0"/>
              <a:t> address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9" y="1326771"/>
            <a:ext cx="11173253" cy="235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" y="4054901"/>
            <a:ext cx="11445286" cy="241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02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552" y="2544222"/>
            <a:ext cx="8629477" cy="31379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313"/>
          </a:xfrm>
        </p:spPr>
        <p:txBody>
          <a:bodyPr/>
          <a:lstStyle/>
          <a:p>
            <a:r>
              <a:rPr lang="en-US" dirty="0" err="1" smtClean="0"/>
              <a:t>Incast</a:t>
            </a:r>
            <a:r>
              <a:rPr lang="en-US" dirty="0" smtClean="0"/>
              <a:t>, single node, 16 connections, 8 hosts per edge switch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5025" y="4804757"/>
            <a:ext cx="136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40Gbps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5024" y="4148578"/>
            <a:ext cx="136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100Gbps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62897" y="5663640"/>
            <a:ext cx="16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1us*12=12us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800013" y="4517910"/>
            <a:ext cx="308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Scheduler applied here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37273" y="4873047"/>
            <a:ext cx="308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Classify based on fid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571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FCT over all flows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90901" y="6471248"/>
            <a:ext cx="3671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Packet classification based on fid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21230" y="3685569"/>
            <a:ext cx="461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Packet classification based on 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dst</a:t>
            </a:r>
            <a:r>
              <a:rPr lang="en-US" dirty="0" smtClean="0"/>
              <a:t> address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1" y="1528460"/>
            <a:ext cx="11862838" cy="23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6" y="4016096"/>
            <a:ext cx="11974773" cy="23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47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7095</TotalTime>
  <Words>297</Words>
  <Application>Microsoft Macintosh PowerPoint</Application>
  <PresentationFormat>Widescreen</PresentationFormat>
  <Paragraphs>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04282020</vt:lpstr>
      <vt:lpstr>Set up:</vt:lpstr>
      <vt:lpstr>Mean FCT over all flows</vt:lpstr>
      <vt:lpstr>FCT of flows with different sizes</vt:lpstr>
      <vt:lpstr>Set up:</vt:lpstr>
      <vt:lpstr>Mean FCT over all flows</vt:lpstr>
      <vt:lpstr>FCT of flows with different sizes</vt:lpstr>
      <vt:lpstr>Set up:</vt:lpstr>
      <vt:lpstr>Mean FCT over all flows</vt:lpstr>
      <vt:lpstr>FCT of flows with different sizes</vt:lpstr>
      <vt:lpstr>Set up:</vt:lpstr>
      <vt:lpstr>Mean FCT over all flows</vt:lpstr>
      <vt:lpstr>FCT of flows with different sizes</vt:lpstr>
      <vt:lpstr>AFQ shows the FCT of short flows</vt:lpstr>
      <vt:lpstr>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04282020</dc:title>
  <dc:creator>PEIXUAN GAO</dc:creator>
  <cp:lastModifiedBy>PEIXUAN GAO</cp:lastModifiedBy>
  <cp:revision>45</cp:revision>
  <dcterms:created xsi:type="dcterms:W3CDTF">2020-04-28T18:11:53Z</dcterms:created>
  <dcterms:modified xsi:type="dcterms:W3CDTF">2020-05-06T18:56:50Z</dcterms:modified>
</cp:coreProperties>
</file>